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449228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26 </a:t>
            </a:r>
            <a:r>
              <a:rPr lang="kk-KZ" sz="1100" b="1" dirty="0" smtClean="0">
                <a:latin typeface="Times New Roman" panose="02020603050405020304" pitchFamily="18" charset="0"/>
                <a:cs typeface="Times New Roman" panose="02020603050405020304" pitchFamily="18" charset="0"/>
              </a:rPr>
              <a:t>сәуірге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25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26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kern="14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sym typeface="+mn-ea"/>
              </a:rPr>
              <a:t>жауын-шашынсыз. Батыстан </a:t>
            </a:r>
            <a:r>
              <a:rPr lang="kk-KZ" altLang="ru-RU"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күндіз екпіні 15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2-4,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12-14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27 </a:t>
            </a:r>
            <a:r>
              <a:rPr lang="kk-KZ" altLang="ru-RU" sz="11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27 </a:t>
            </a:r>
            <a:r>
              <a:rPr lang="ru-RU" sz="1100" b="1" dirty="0" err="1" smtClean="0">
                <a:latin typeface="Times New Roman" panose="02020603050405020304" pitchFamily="18" charset="0"/>
                <a:cs typeface="Times New Roman" panose="02020603050405020304" pitchFamily="18" charset="0"/>
              </a:rPr>
              <a:t>сәуір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Аздаған бұлтты</a:t>
            </a:r>
            <a:r>
              <a:rPr lang="kk-KZ" sz="1100" dirty="0" smtClean="0">
                <a:latin typeface="Times New Roman" panose="02020603050405020304" pitchFamily="18" charset="0"/>
                <a:cs typeface="Times New Roman" panose="02020603050405020304" pitchFamily="18" charset="0"/>
                <a:sym typeface="+mn-ea"/>
              </a:rPr>
              <a:t>, жауын-шашынсыз. </a:t>
            </a:r>
            <a:r>
              <a:rPr lang="kk-KZ" sz="1100" dirty="0" smtClean="0">
                <a:latin typeface="Times New Roman" panose="02020603050405020304" pitchFamily="18" charset="0"/>
                <a:cs typeface="Times New Roman" panose="02020603050405020304" pitchFamily="18" charset="0"/>
                <a:sym typeface="+mn-ea"/>
              </a:rPr>
              <a:t>Оңтүстік-батыстан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1-3 градус </a:t>
            </a:r>
            <a:r>
              <a:rPr lang="kk-KZ" sz="1100" dirty="0" smtClean="0">
                <a:latin typeface="Times New Roman" panose="02020603050405020304" pitchFamily="18" charset="0"/>
                <a:cs typeface="Times New Roman" panose="02020603050405020304" pitchFamily="18" charset="0"/>
              </a:rPr>
              <a:t>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700396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80433"/>
            <a:ext cx="479017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жылғы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сәуірде</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27 </a:t>
            </a:r>
            <a:r>
              <a:rPr lang="kk-KZ" sz="1100" dirty="0" smtClean="0">
                <a:solidFill>
                  <a:schemeClr val="tx1"/>
                </a:solidFill>
                <a:latin typeface="Times New Roman" panose="02020603050405020304" pitchFamily="18" charset="0"/>
                <a:cs typeface="Times New Roman" panose="02020603050405020304" pitchFamily="18" charset="0"/>
              </a:rPr>
              <a:t>сәуірде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45083</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6795</cp:revision>
  <cp:lastPrinted>2021-07-01T07:38:07Z</cp:lastPrinted>
  <dcterms:created xsi:type="dcterms:W3CDTF">2018-03-27T06:03:00Z</dcterms:created>
  <dcterms:modified xsi:type="dcterms:W3CDTF">2026-04-25T07:22:02Z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